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6" r:id="rId3"/>
    <p:sldId id="257" r:id="rId4"/>
    <p:sldId id="258" r:id="rId5"/>
    <p:sldId id="259" r:id="rId6"/>
    <p:sldId id="263" r:id="rId7"/>
    <p:sldId id="260" r:id="rId8"/>
    <p:sldId id="262" r:id="rId9"/>
    <p:sldId id="261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CEC072-A2EB-47D3-BBFF-2D34B1145EA2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53C136-A7FF-45F6-B28B-F7B3953DD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¿</a:t>
            </a:r>
            <a:r>
              <a:rPr lang="en-US" sz="4000" dirty="0" err="1" smtClean="0">
                <a:latin typeface="Arial Black" pitchFamily="34" charset="0"/>
              </a:rPr>
              <a:t>Quién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es</a:t>
            </a:r>
            <a:r>
              <a:rPr lang="en-US" sz="4000" dirty="0" smtClean="0">
                <a:latin typeface="Arial Black" pitchFamily="34" charset="0"/>
              </a:rPr>
              <a:t>?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hija</a:t>
            </a:r>
            <a:r>
              <a:rPr lang="en-US" sz="4000" dirty="0" smtClean="0">
                <a:latin typeface="Arial Black" pitchFamily="34" charset="0"/>
              </a:rPr>
              <a:t> de </a:t>
            </a:r>
            <a:r>
              <a:rPr lang="en-US" sz="4000" dirty="0" err="1" smtClean="0">
                <a:latin typeface="Arial Black" pitchFamily="34" charset="0"/>
              </a:rPr>
              <a:t>mis</a:t>
            </a:r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err="1" smtClean="0">
                <a:latin typeface="Arial Black" pitchFamily="34" charset="0"/>
              </a:rPr>
              <a:t>tíos</a:t>
            </a:r>
            <a:r>
              <a:rPr lang="en-US" sz="4000" dirty="0" smtClean="0">
                <a:latin typeface="Arial Black" pitchFamily="34" charset="0"/>
              </a:rPr>
              <a:t>...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El </a:t>
            </a:r>
            <a:r>
              <a:rPr lang="en-US" sz="4000" dirty="0" err="1" smtClean="0">
                <a:latin typeface="Arial Black" pitchFamily="34" charset="0"/>
              </a:rPr>
              <a:t>hijo</a:t>
            </a:r>
            <a:r>
              <a:rPr lang="en-US" sz="4000" dirty="0" smtClean="0">
                <a:latin typeface="Arial Black" pitchFamily="34" charset="0"/>
              </a:rPr>
              <a:t> de mi </a:t>
            </a:r>
            <a:r>
              <a:rPr lang="en-US" sz="4000" dirty="0" err="1" smtClean="0">
                <a:latin typeface="Arial Black" pitchFamily="34" charset="0"/>
              </a:rPr>
              <a:t>esposo</a:t>
            </a:r>
            <a:r>
              <a:rPr lang="en-US" sz="4000" dirty="0" smtClean="0">
                <a:latin typeface="Arial Black" pitchFamily="34" charset="0"/>
              </a:rPr>
              <a:t>...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madre</a:t>
            </a:r>
            <a:r>
              <a:rPr lang="en-US" sz="4000" dirty="0" smtClean="0">
                <a:latin typeface="Arial Black" pitchFamily="34" charset="0"/>
              </a:rPr>
              <a:t> de mi </a:t>
            </a:r>
            <a:r>
              <a:rPr lang="en-US" sz="4000" dirty="0" err="1" smtClean="0">
                <a:latin typeface="Arial Black" pitchFamily="34" charset="0"/>
              </a:rPr>
              <a:t>mamá</a:t>
            </a:r>
            <a:r>
              <a:rPr lang="en-US" sz="4000" dirty="0" smtClean="0">
                <a:latin typeface="Arial Black" pitchFamily="34" charset="0"/>
              </a:rPr>
              <a:t>...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hija</a:t>
            </a:r>
            <a:r>
              <a:rPr lang="en-US" sz="4000" dirty="0" smtClean="0">
                <a:latin typeface="Arial Black" pitchFamily="34" charset="0"/>
              </a:rPr>
              <a:t> de </a:t>
            </a:r>
            <a:r>
              <a:rPr lang="en-US" sz="4000" dirty="0" err="1" smtClean="0">
                <a:latin typeface="Arial Black" pitchFamily="34" charset="0"/>
              </a:rPr>
              <a:t>mis</a:t>
            </a:r>
            <a:r>
              <a:rPr lang="en-US" sz="4000" dirty="0" smtClean="0">
                <a:latin typeface="Arial Black" pitchFamily="34" charset="0"/>
              </a:rPr>
              <a:t> padres…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Los </a:t>
            </a:r>
            <a:r>
              <a:rPr lang="en-US" sz="4000" dirty="0" err="1" smtClean="0">
                <a:latin typeface="Arial Black" pitchFamily="34" charset="0"/>
              </a:rPr>
              <a:t>hijos</a:t>
            </a:r>
            <a:r>
              <a:rPr lang="en-US" sz="4000" dirty="0" smtClean="0">
                <a:latin typeface="Arial Black" pitchFamily="34" charset="0"/>
              </a:rPr>
              <a:t> del </a:t>
            </a:r>
            <a:r>
              <a:rPr lang="en-US" sz="4000" dirty="0" err="1" smtClean="0">
                <a:latin typeface="Arial Black" pitchFamily="34" charset="0"/>
              </a:rPr>
              <a:t>hermano</a:t>
            </a:r>
            <a:r>
              <a:rPr lang="en-US" sz="4000" dirty="0" smtClean="0">
                <a:latin typeface="Arial Black" pitchFamily="34" charset="0"/>
              </a:rPr>
              <a:t> de </a:t>
            </a:r>
          </a:p>
          <a:p>
            <a:pPr algn="ctr"/>
            <a:r>
              <a:rPr lang="en-US" sz="4000" dirty="0" smtClean="0">
                <a:latin typeface="Arial Black" pitchFamily="34" charset="0"/>
              </a:rPr>
              <a:t>mi </a:t>
            </a:r>
            <a:r>
              <a:rPr lang="en-US" sz="4000" dirty="0" err="1" smtClean="0">
                <a:latin typeface="Arial Black" pitchFamily="34" charset="0"/>
              </a:rPr>
              <a:t>mamá</a:t>
            </a:r>
            <a:r>
              <a:rPr lang="en-US" sz="4000" dirty="0" smtClean="0">
                <a:latin typeface="Arial Black" pitchFamily="34" charset="0"/>
              </a:rPr>
              <a:t>…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El </a:t>
            </a:r>
            <a:r>
              <a:rPr lang="en-US" sz="4000" dirty="0" err="1" smtClean="0">
                <a:latin typeface="Arial Black" pitchFamily="34" charset="0"/>
              </a:rPr>
              <a:t>esposo</a:t>
            </a:r>
            <a:r>
              <a:rPr lang="en-US" sz="4000" dirty="0" smtClean="0">
                <a:latin typeface="Arial Black" pitchFamily="34" charset="0"/>
              </a:rPr>
              <a:t> de mi </a:t>
            </a:r>
            <a:r>
              <a:rPr lang="en-US" sz="4000" dirty="0" err="1" smtClean="0">
                <a:latin typeface="Arial Black" pitchFamily="34" charset="0"/>
              </a:rPr>
              <a:t>madre</a:t>
            </a:r>
            <a:r>
              <a:rPr lang="en-US" sz="4000" dirty="0" smtClean="0">
                <a:latin typeface="Arial Black" pitchFamily="34" charset="0"/>
              </a:rPr>
              <a:t>…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esposa</a:t>
            </a:r>
            <a:r>
              <a:rPr lang="en-US" sz="4000" dirty="0" smtClean="0">
                <a:latin typeface="Arial Black" pitchFamily="34" charset="0"/>
              </a:rPr>
              <a:t> de mi padre </a:t>
            </a:r>
          </a:p>
          <a:p>
            <a:pPr algn="ctr"/>
            <a:r>
              <a:rPr lang="en-US" sz="4000" dirty="0" smtClean="0">
                <a:latin typeface="Arial Black" pitchFamily="34" charset="0"/>
              </a:rPr>
              <a:t>(no </a:t>
            </a:r>
            <a:r>
              <a:rPr lang="en-US" sz="4000" dirty="0" err="1" smtClean="0">
                <a:latin typeface="Arial Black" pitchFamily="34" charset="0"/>
              </a:rPr>
              <a:t>es</a:t>
            </a:r>
            <a:r>
              <a:rPr lang="en-US" sz="4000" dirty="0" smtClean="0">
                <a:latin typeface="Arial Black" pitchFamily="34" charset="0"/>
              </a:rPr>
              <a:t> mi </a:t>
            </a:r>
            <a:r>
              <a:rPr lang="en-US" sz="4000" dirty="0" err="1" smtClean="0">
                <a:latin typeface="Arial Black" pitchFamily="34" charset="0"/>
              </a:rPr>
              <a:t>madre</a:t>
            </a:r>
            <a:r>
              <a:rPr lang="en-US" sz="4000" dirty="0" smtClean="0">
                <a:latin typeface="Arial Black" pitchFamily="34" charset="0"/>
              </a:rPr>
              <a:t>)…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La </a:t>
            </a:r>
            <a:r>
              <a:rPr lang="en-US" sz="4000" dirty="0" err="1" smtClean="0">
                <a:latin typeface="Arial Black" pitchFamily="34" charset="0"/>
              </a:rPr>
              <a:t>hermana</a:t>
            </a:r>
            <a:r>
              <a:rPr lang="en-US" sz="4000" dirty="0" smtClean="0">
                <a:latin typeface="Arial Black" pitchFamily="34" charset="0"/>
              </a:rPr>
              <a:t> de mi padre…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Los padres de </a:t>
            </a:r>
            <a:r>
              <a:rPr lang="en-US" sz="4000" dirty="0" err="1" smtClean="0">
                <a:latin typeface="Arial Black" pitchFamily="34" charset="0"/>
              </a:rPr>
              <a:t>mis</a:t>
            </a:r>
            <a:r>
              <a:rPr lang="en-US" sz="4000" dirty="0" smtClean="0">
                <a:latin typeface="Arial Black" pitchFamily="34" charset="0"/>
              </a:rPr>
              <a:t> padres…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981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itchFamily="34" charset="0"/>
              </a:rPr>
              <a:t>El </a:t>
            </a:r>
            <a:r>
              <a:rPr lang="en-US" sz="4000" dirty="0" err="1" smtClean="0">
                <a:latin typeface="Arial Black" pitchFamily="34" charset="0"/>
              </a:rPr>
              <a:t>hermano</a:t>
            </a:r>
            <a:r>
              <a:rPr lang="en-US" sz="4000" dirty="0" smtClean="0">
                <a:latin typeface="Arial Black" pitchFamily="34" charset="0"/>
              </a:rPr>
              <a:t> de mi </a:t>
            </a:r>
            <a:r>
              <a:rPr lang="en-US" sz="4000" dirty="0" err="1" smtClean="0">
                <a:latin typeface="Arial Black" pitchFamily="34" charset="0"/>
              </a:rPr>
              <a:t>mamá</a:t>
            </a:r>
            <a:r>
              <a:rPr lang="en-US" sz="4000" dirty="0" smtClean="0">
                <a:latin typeface="Arial Black" pitchFamily="34" charset="0"/>
              </a:rPr>
              <a:t>...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71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Milwaukee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mccannmd</dc:creator>
  <cp:lastModifiedBy>Windows User</cp:lastModifiedBy>
  <cp:revision>4</cp:revision>
  <dcterms:created xsi:type="dcterms:W3CDTF">2013-10-08T03:02:44Z</dcterms:created>
  <dcterms:modified xsi:type="dcterms:W3CDTF">2014-10-15T21:36:01Z</dcterms:modified>
</cp:coreProperties>
</file>