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71" r:id="rId4"/>
    <p:sldId id="272" r:id="rId5"/>
    <p:sldId id="261" r:id="rId6"/>
    <p:sldId id="265" r:id="rId7"/>
    <p:sldId id="266" r:id="rId8"/>
    <p:sldId id="256" r:id="rId9"/>
    <p:sldId id="267" r:id="rId10"/>
    <p:sldId id="268" r:id="rId11"/>
    <p:sldId id="260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A1"/>
    <a:srgbClr val="A1FFA1"/>
    <a:srgbClr val="FFEC7D"/>
    <a:srgbClr val="FF9FC4"/>
    <a:srgbClr val="A9F0FF"/>
    <a:srgbClr val="64FF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5B919-C867-4A34-8D4C-552AB2B687F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02AFC-A3EF-4579-8C6E-66519590B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28B7-642B-4047-9979-638CA1245203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8E6E-384D-407B-AD76-038F1CE7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88996-1253-4DBE-9113-D2668DC50EF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C19A-50C9-4834-B6B0-B3459C3BC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3240-C295-487B-A036-62200A3EF6B7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3069-0590-4D46-8422-D87338CC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06AE-D94F-4AD9-A4F3-EF06F4E85816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6734-E187-4884-8CC9-23ED7A2C4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EAF-6270-4B8A-B31C-AEE09C17F592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CE92-49D8-4079-AB07-6E78B177A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B889F-97AA-468A-B47A-1A0978532B2D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6482-90A6-4BAF-BB90-2B69F84E1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0310-3E81-4365-B33B-8560FE103396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A6BA-C349-419B-8D23-F95512166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4F24-53FA-4D3F-9B9B-5AE502B5C782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EA48-0052-4F3C-BFCA-8952863E6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0B02-A3D4-4368-B178-BC1EB9BB645D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FBAD-4A4B-413A-99EF-7B8715E34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30FE-7C32-439E-AE1B-FCB69DFDA40E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AE5E8-CDD7-4EEF-877E-5031E1BD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14A89-CBA6-494B-9F5E-3D4540EEDF70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0C96BA-DFC3-48ED-B032-924632F3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120900" y="2081213"/>
            <a:ext cx="52959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latin typeface="Calibri" pitchFamily="34" charset="0"/>
              </a:rPr>
              <a:t>Tu sala de clases</a:t>
            </a:r>
          </a:p>
          <a:p>
            <a:pPr algn="ctr"/>
            <a:r>
              <a:rPr lang="en-US" sz="3600">
                <a:latin typeface="Calibri" pitchFamily="34" charset="0"/>
              </a:rPr>
              <a:t>(Your classroom)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1392238" y="419100"/>
            <a:ext cx="6511925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¿Cuántos/cuántas </a:t>
            </a:r>
            <a:r>
              <a:rPr lang="es-ES" sz="3600" b="1" u="sng">
                <a:latin typeface="Calibri" pitchFamily="34" charset="0"/>
              </a:rPr>
              <a:t>				      </a:t>
            </a:r>
            <a:r>
              <a:rPr lang="es-ES" sz="3600" b="1">
                <a:latin typeface="Calibri" pitchFamily="34" charset="0"/>
              </a:rPr>
              <a:t> hay?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s-ES" sz="2800">
                <a:latin typeface="Calibri" pitchFamily="34" charset="0"/>
              </a:rPr>
              <a:t> </a:t>
            </a:r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Hay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 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.</a:t>
            </a:r>
          </a:p>
          <a:p>
            <a:pPr algn="ctr"/>
            <a:endParaRPr lang="en-US" sz="500" b="1">
              <a:latin typeface="Calibri" pitchFamily="34" charset="0"/>
            </a:endParaRPr>
          </a:p>
        </p:txBody>
      </p:sp>
      <p:pic>
        <p:nvPicPr>
          <p:cNvPr id="22532" name="Picture 5" descr="unbranded-piran-dining-table-bee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025" y="2247900"/>
            <a:ext cx="191135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147763" y="419100"/>
            <a:ext cx="6918325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¿Cuántos sacapuntas tienes?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s-ES" sz="2800">
                <a:latin typeface="Calibri" pitchFamily="34" charset="0"/>
              </a:rPr>
              <a:t> (How many pencil sharpeners do you have?)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Tengo dos sacapuntas.</a:t>
            </a:r>
          </a:p>
          <a:p>
            <a:pPr algn="ctr"/>
            <a:endParaRPr lang="en-US" sz="500" b="1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(I have two pencil sharpeners.)</a:t>
            </a:r>
          </a:p>
        </p:txBody>
      </p:sp>
      <p:pic>
        <p:nvPicPr>
          <p:cNvPr id="23556" name="Picture 5" descr="21410-1055-3ww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1763" y="2195513"/>
            <a:ext cx="1598612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21410-1055-3ww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4100" y="2198688"/>
            <a:ext cx="15938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147763" y="419100"/>
            <a:ext cx="691832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¿Cuántos/cuántas </a:t>
            </a:r>
            <a:r>
              <a:rPr lang="es-ES" sz="3600" b="1" u="sng">
                <a:latin typeface="Calibri" pitchFamily="34" charset="0"/>
              </a:rPr>
              <a:t>				      </a:t>
            </a:r>
            <a:r>
              <a:rPr lang="es-ES" sz="3600" b="1">
                <a:latin typeface="Calibri" pitchFamily="34" charset="0"/>
              </a:rPr>
              <a:t> tienes?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Tengo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 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.</a:t>
            </a:r>
          </a:p>
          <a:p>
            <a:pPr algn="ctr"/>
            <a:endParaRPr lang="en-US" sz="500" b="1">
              <a:latin typeface="Calibri" pitchFamily="34" charset="0"/>
            </a:endParaRPr>
          </a:p>
        </p:txBody>
      </p:sp>
      <p:pic>
        <p:nvPicPr>
          <p:cNvPr id="24580" name="Picture 5" descr="window_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2349500"/>
            <a:ext cx="1379537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window_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3550" y="2349500"/>
            <a:ext cx="13779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window_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5050" y="2349500"/>
            <a:ext cx="13779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 descr="window_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8138" y="2349500"/>
            <a:ext cx="13779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1147763" y="419100"/>
            <a:ext cx="691832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¿Cuántos/cuántas </a:t>
            </a:r>
            <a:r>
              <a:rPr lang="es-ES" sz="3600" b="1" u="sng">
                <a:latin typeface="Calibri" pitchFamily="34" charset="0"/>
              </a:rPr>
              <a:t>				      </a:t>
            </a:r>
            <a:r>
              <a:rPr lang="es-ES" sz="3600" b="1">
                <a:latin typeface="Calibri" pitchFamily="34" charset="0"/>
              </a:rPr>
              <a:t> tienes?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Tengo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 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.</a:t>
            </a:r>
          </a:p>
          <a:p>
            <a:pPr algn="ctr"/>
            <a:endParaRPr lang="en-US" sz="500" b="1">
              <a:latin typeface="Calibri" pitchFamily="34" charset="0"/>
            </a:endParaRPr>
          </a:p>
        </p:txBody>
      </p:sp>
      <p:pic>
        <p:nvPicPr>
          <p:cNvPr id="25604" name="Picture 5" descr="C:\Users\JOE\AppData\Local\Microsoft\Windows\Temporary Internet Files\Content.IE5\A6Q6B7XM\MC9000302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6438" y="1798638"/>
            <a:ext cx="299561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¿Hay pupitres?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(Are there desks?)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hay pupitres.</a:t>
            </a:r>
          </a:p>
          <a:p>
            <a:endParaRPr lang="en-US" sz="500" b="1" u="sng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(Yes, there are desks.) 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hay pupitres.</a:t>
            </a:r>
          </a:p>
          <a:p>
            <a:endParaRPr lang="en-US" sz="500" b="1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(No, there are not desks.)</a:t>
            </a: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4341" name="Picture 4" descr="01273-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2159000"/>
            <a:ext cx="1128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01273-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873250"/>
            <a:ext cx="11287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01273-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2963" y="3211513"/>
            <a:ext cx="1128712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¿Hay </a:t>
            </a:r>
            <a:r>
              <a:rPr lang="es-ES" sz="3600" b="1" u="sng">
                <a:latin typeface="Calibri" pitchFamily="34" charset="0"/>
              </a:rPr>
              <a:t>		                 </a:t>
            </a:r>
            <a:r>
              <a:rPr lang="es-ES" sz="3600" b="1">
                <a:latin typeface="Calibri" pitchFamily="34" charset="0"/>
              </a:rPr>
              <a:t>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hay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 u="sng">
              <a:latin typeface="Calibri" pitchFamily="34" charset="0"/>
            </a:endParaRP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hay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>
              <a:latin typeface="Calibri" pitchFamily="34" charset="0"/>
            </a:endParaRP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5365" name="Picture 7" descr="backp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2120900"/>
            <a:ext cx="1073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backp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900" y="1925638"/>
            <a:ext cx="10731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backp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0" y="3159125"/>
            <a:ext cx="1073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backp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2965450"/>
            <a:ext cx="1073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¿Hay </a:t>
            </a:r>
            <a:r>
              <a:rPr lang="es-ES" sz="3600" b="1" u="sng">
                <a:latin typeface="Calibri" pitchFamily="34" charset="0"/>
              </a:rPr>
              <a:t>		                 </a:t>
            </a:r>
            <a:r>
              <a:rPr lang="es-ES" sz="3600" b="1">
                <a:latin typeface="Calibri" pitchFamily="34" charset="0"/>
              </a:rPr>
              <a:t>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hay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 u="sng">
              <a:latin typeface="Calibri" pitchFamily="34" charset="0"/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hay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>
              <a:latin typeface="Calibri" pitchFamily="34" charset="0"/>
            </a:endParaRP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6389" name="Picture 4" descr="Keyboar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1470025"/>
            <a:ext cx="15065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Keyboar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3238" y="2159000"/>
            <a:ext cx="15065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Keyboar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13" y="2474913"/>
            <a:ext cx="15081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3" descr="Keyboar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325" y="2662238"/>
            <a:ext cx="15065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4" descr="Keyboar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888" y="3163888"/>
            <a:ext cx="15065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¿Tienes carteles?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(Do you have posters?)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tengo carteles.</a:t>
            </a:r>
          </a:p>
          <a:p>
            <a:endParaRPr lang="en-US" sz="500" b="1" u="sng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(Yes, I have posters.) 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tengo carteles.</a:t>
            </a:r>
          </a:p>
          <a:p>
            <a:endParaRPr lang="en-US" sz="500" b="1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(No, I don’t have posters.)</a:t>
            </a: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7413" name="Picture 4" descr="se-quadrant-posters-jan-2009-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2159000"/>
            <a:ext cx="33242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¿Tienes </a:t>
            </a:r>
            <a:r>
              <a:rPr lang="es-ES" sz="3600" b="1" u="sng">
                <a:latin typeface="Calibri" pitchFamily="34" charset="0"/>
              </a:rPr>
              <a:t>		                 </a:t>
            </a:r>
            <a:r>
              <a:rPr lang="es-ES" sz="3600" b="1">
                <a:latin typeface="Calibri" pitchFamily="34" charset="0"/>
              </a:rPr>
              <a:t>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tengo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 u="sng">
              <a:latin typeface="Calibri" pitchFamily="34" charset="0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tengo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>
              <a:latin typeface="Calibri" pitchFamily="34" charset="0"/>
            </a:endParaRP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8437" name="Picture 4" descr="trash-c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2187575"/>
            <a:ext cx="149383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trash-c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0263" y="2932113"/>
            <a:ext cx="15478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512888" y="296863"/>
            <a:ext cx="62563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¿Tienes </a:t>
            </a:r>
            <a:r>
              <a:rPr lang="es-ES" sz="3600" b="1" u="sng">
                <a:latin typeface="Calibri" pitchFamily="34" charset="0"/>
              </a:rPr>
              <a:t>		                 </a:t>
            </a:r>
            <a:r>
              <a:rPr lang="es-ES" sz="3600" b="1">
                <a:latin typeface="Calibri" pitchFamily="34" charset="0"/>
              </a:rPr>
              <a:t>?</a:t>
            </a:r>
            <a:endParaRPr lang="en-US" sz="3600">
              <a:latin typeface="Calibri" pitchFamily="34" charset="0"/>
            </a:endParaRP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487363" y="4565650"/>
            <a:ext cx="363378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Sí, tengo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 u="sng">
              <a:latin typeface="Calibri" pitchFamily="34" charset="0"/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4741863" y="4565650"/>
            <a:ext cx="41084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No, no tengo </a:t>
            </a:r>
            <a:r>
              <a:rPr lang="en-US" sz="3200" b="1" u="sng">
                <a:latin typeface="Calibri" pitchFamily="34" charset="0"/>
              </a:rPr>
              <a:t>				</a:t>
            </a:r>
            <a:r>
              <a:rPr lang="en-US" sz="3200" b="1">
                <a:latin typeface="Calibri" pitchFamily="34" charset="0"/>
              </a:rPr>
              <a:t>.</a:t>
            </a:r>
          </a:p>
          <a:p>
            <a:endParaRPr lang="en-US" sz="500" b="1">
              <a:latin typeface="Calibri" pitchFamily="34" charset="0"/>
            </a:endParaRPr>
          </a:p>
          <a:p>
            <a:endParaRPr lang="en-US" sz="32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9461" name="Picture 4" descr="do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138" y="2236788"/>
            <a:ext cx="2005012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do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555750"/>
            <a:ext cx="18907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392238" y="419100"/>
            <a:ext cx="6511925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¿Cuántas banderas hay?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s-ES" sz="2800">
                <a:latin typeface="Calibri" pitchFamily="34" charset="0"/>
              </a:rPr>
              <a:t> (How many flags are there?)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es-ES" sz="2800">
                <a:latin typeface="Calibri" pitchFamily="34" charset="0"/>
              </a:rPr>
              <a:t> </a:t>
            </a:r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Hay tres banderas.</a:t>
            </a:r>
          </a:p>
          <a:p>
            <a:pPr algn="ctr"/>
            <a:endParaRPr lang="en-US" sz="500" b="1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(There are three  flags.)</a:t>
            </a:r>
          </a:p>
        </p:txBody>
      </p:sp>
      <p:pic>
        <p:nvPicPr>
          <p:cNvPr id="20484" name="Picture 8" descr="mexico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463" y="2386013"/>
            <a:ext cx="19018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288" y="2386013"/>
            <a:ext cx="20732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386013"/>
            <a:ext cx="22526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392238" y="419100"/>
            <a:ext cx="6511925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>
                <a:latin typeface="Calibri" pitchFamily="34" charset="0"/>
              </a:rPr>
              <a:t>¿Cuántos/cuántas </a:t>
            </a:r>
            <a:r>
              <a:rPr lang="es-ES" sz="3600" b="1" u="sng">
                <a:latin typeface="Calibri" pitchFamily="34" charset="0"/>
              </a:rPr>
              <a:t>				      </a:t>
            </a:r>
            <a:r>
              <a:rPr lang="es-ES" sz="3600" b="1">
                <a:latin typeface="Calibri" pitchFamily="34" charset="0"/>
              </a:rPr>
              <a:t> hay?</a:t>
            </a:r>
          </a:p>
          <a:p>
            <a:pPr algn="ctr"/>
            <a:endParaRPr lang="en-US" sz="500">
              <a:latin typeface="Calibri" pitchFamily="34" charset="0"/>
            </a:endParaRPr>
          </a:p>
          <a:p>
            <a:pPr algn="ctr"/>
            <a:r>
              <a:rPr lang="es-ES" sz="2800">
                <a:latin typeface="Calibri" pitchFamily="34" charset="0"/>
              </a:rPr>
              <a:t> </a:t>
            </a:r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  <a:p>
            <a:pPr algn="ctr"/>
            <a:r>
              <a:rPr lang="en-US" sz="2800">
                <a:latin typeface="Calibri" pitchFamily="34" charset="0"/>
              </a:rPr>
              <a:t> 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593850" y="4589463"/>
            <a:ext cx="63103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Hay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  </a:t>
            </a:r>
            <a:r>
              <a:rPr lang="en-US" sz="3600" b="1" u="sng">
                <a:latin typeface="Calibri" pitchFamily="34" charset="0"/>
              </a:rPr>
              <a:t>				</a:t>
            </a:r>
            <a:r>
              <a:rPr lang="en-US" sz="3600" b="1">
                <a:latin typeface="Calibri" pitchFamily="34" charset="0"/>
              </a:rPr>
              <a:t>.</a:t>
            </a:r>
          </a:p>
          <a:p>
            <a:pPr algn="ctr"/>
            <a:endParaRPr lang="en-US" sz="500" b="1">
              <a:latin typeface="Calibri" pitchFamily="34" charset="0"/>
            </a:endParaRPr>
          </a:p>
        </p:txBody>
      </p:sp>
      <p:pic>
        <p:nvPicPr>
          <p:cNvPr id="21508" name="Picture 6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8413" y="2640013"/>
            <a:ext cx="10128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513" y="2116138"/>
            <a:ext cx="10128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463" y="2116138"/>
            <a:ext cx="10112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9025" y="2640013"/>
            <a:ext cx="1011238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0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640013"/>
            <a:ext cx="10112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463" y="3314700"/>
            <a:ext cx="1011237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300px-Wall_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513" y="3314700"/>
            <a:ext cx="10128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118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Maureen McCanna</dc:creator>
  <cp:lastModifiedBy>berndts</cp:lastModifiedBy>
  <cp:revision>5</cp:revision>
  <dcterms:created xsi:type="dcterms:W3CDTF">2010-12-01T01:52:07Z</dcterms:created>
  <dcterms:modified xsi:type="dcterms:W3CDTF">2010-12-01T15:00:13Z</dcterms:modified>
</cp:coreProperties>
</file>